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8" r:id="rId2"/>
    <p:sldId id="270" r:id="rId3"/>
    <p:sldId id="274" r:id="rId4"/>
    <p:sldId id="271" r:id="rId5"/>
    <p:sldId id="273" r:id="rId6"/>
    <p:sldId id="272" r:id="rId7"/>
    <p:sldId id="277" r:id="rId8"/>
    <p:sldId id="278" r:id="rId9"/>
    <p:sldId id="294" r:id="rId10"/>
    <p:sldId id="290" r:id="rId11"/>
    <p:sldId id="300" r:id="rId12"/>
    <p:sldId id="310" r:id="rId13"/>
    <p:sldId id="287" r:id="rId14"/>
    <p:sldId id="289" r:id="rId15"/>
    <p:sldId id="275" r:id="rId16"/>
    <p:sldId id="296" r:id="rId17"/>
    <p:sldId id="306" r:id="rId18"/>
    <p:sldId id="307" r:id="rId19"/>
    <p:sldId id="308" r:id="rId20"/>
    <p:sldId id="309" r:id="rId21"/>
    <p:sldId id="297" r:id="rId22"/>
    <p:sldId id="305" r:id="rId23"/>
    <p:sldId id="301" r:id="rId24"/>
    <p:sldId id="298" r:id="rId25"/>
    <p:sldId id="299" r:id="rId26"/>
    <p:sldId id="295" r:id="rId27"/>
    <p:sldId id="291" r:id="rId28"/>
    <p:sldId id="292" r:id="rId29"/>
    <p:sldId id="315" r:id="rId30"/>
    <p:sldId id="302" r:id="rId31"/>
    <p:sldId id="316" r:id="rId32"/>
    <p:sldId id="303" r:id="rId33"/>
    <p:sldId id="317" r:id="rId34"/>
    <p:sldId id="293" r:id="rId35"/>
    <p:sldId id="304" r:id="rId36"/>
    <p:sldId id="318" r:id="rId37"/>
    <p:sldId id="320" r:id="rId38"/>
    <p:sldId id="276" r:id="rId39"/>
    <p:sldId id="281" r:id="rId40"/>
    <p:sldId id="282" r:id="rId41"/>
    <p:sldId id="283" r:id="rId42"/>
    <p:sldId id="313" r:id="rId43"/>
    <p:sldId id="279" r:id="rId44"/>
    <p:sldId id="280" r:id="rId45"/>
    <p:sldId id="312" r:id="rId46"/>
    <p:sldId id="311" r:id="rId47"/>
    <p:sldId id="28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512F"/>
    <a:srgbClr val="E48686"/>
    <a:srgbClr val="EDED13"/>
    <a:srgbClr val="B482DA"/>
    <a:srgbClr val="A86ED4"/>
    <a:srgbClr val="D6E0F2"/>
    <a:srgbClr val="CDFBC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78" autoAdjust="0"/>
  </p:normalViewPr>
  <p:slideViewPr>
    <p:cSldViewPr snapToGrid="0">
      <p:cViewPr varScale="1">
        <p:scale>
          <a:sx n="105" d="100"/>
          <a:sy n="105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jpeg"/><Relationship Id="rId5" Type="http://schemas.openxmlformats.org/officeDocument/2006/relationships/image" Target="../media/image22.png"/><Relationship Id="rId10" Type="http://schemas.openxmlformats.org/officeDocument/2006/relationships/image" Target="../media/image26.jpeg"/><Relationship Id="rId4" Type="http://schemas.microsoft.com/office/2007/relationships/hdphoto" Target="../media/hdphoto3.wdp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3.wdp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9.jpeg"/><Relationship Id="rId7" Type="http://schemas.openxmlformats.org/officeDocument/2006/relationships/image" Target="../media/image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microsoft.com/office/2007/relationships/hdphoto" Target="../media/hdphoto3.wdp"/><Relationship Id="rId4" Type="http://schemas.openxmlformats.org/officeDocument/2006/relationships/image" Target="../media/image91.pn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6.png"/><Relationship Id="rId7" Type="http://schemas.openxmlformats.org/officeDocument/2006/relationships/image" Target="../media/image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518625" y="2084693"/>
            <a:ext cx="5075275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379535" y="2084693"/>
            <a:ext cx="5378616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AD9440-2BFA-95FD-DA88-4AA390831DEA}"/>
              </a:ext>
            </a:extLst>
          </p:cNvPr>
          <p:cNvSpPr/>
          <p:nvPr/>
        </p:nvSpPr>
        <p:spPr>
          <a:xfrm>
            <a:off x="1104582" y="2702181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</a:t>
            </a:r>
            <a:endParaRPr lang="en-US" altLang="ko-KR" dirty="0"/>
          </a:p>
          <a:p>
            <a:pPr algn="ctr"/>
            <a:r>
              <a:rPr lang="ko-KR" altLang="en-US" dirty="0"/>
              <a:t>웹페이지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849CF-0524-145C-1A12-D2F24C1FD386}"/>
              </a:ext>
            </a:extLst>
          </p:cNvPr>
          <p:cNvSpPr txBox="1"/>
          <p:nvPr/>
        </p:nvSpPr>
        <p:spPr>
          <a:xfrm>
            <a:off x="531628" y="4773307"/>
            <a:ext cx="216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로그인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중계기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제어 페이지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5DE91B-EFD3-96E6-ECB3-C8F54D3A347E}"/>
              </a:ext>
            </a:extLst>
          </p:cNvPr>
          <p:cNvSpPr/>
          <p:nvPr/>
        </p:nvSpPr>
        <p:spPr>
          <a:xfrm>
            <a:off x="6606099" y="2676362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서버소켓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9127A-7275-E085-B178-634C8F2869CB}"/>
              </a:ext>
            </a:extLst>
          </p:cNvPr>
          <p:cNvSpPr/>
          <p:nvPr/>
        </p:nvSpPr>
        <p:spPr>
          <a:xfrm>
            <a:off x="3607041" y="2806354"/>
            <a:ext cx="1589772" cy="1334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r>
              <a:rPr lang="ko-KR" altLang="en-US" dirty="0"/>
              <a:t>소켓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246591" y="2176687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3F0F3D-BE2D-D232-E33D-381B14DD53BE}"/>
              </a:ext>
            </a:extLst>
          </p:cNvPr>
          <p:cNvSpPr/>
          <p:nvPr/>
        </p:nvSpPr>
        <p:spPr>
          <a:xfrm>
            <a:off x="8544226" y="2854644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endParaRPr lang="en-US" altLang="ko-KR" dirty="0"/>
          </a:p>
          <a:p>
            <a:pPr algn="ctr"/>
            <a:r>
              <a:rPr lang="ko-KR" altLang="en-US" dirty="0"/>
              <a:t>프로그램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8AC744-8E64-6B28-269A-EBE208018168}"/>
              </a:ext>
            </a:extLst>
          </p:cNvPr>
          <p:cNvSpPr/>
          <p:nvPr/>
        </p:nvSpPr>
        <p:spPr>
          <a:xfrm>
            <a:off x="10230549" y="2854645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</a:t>
            </a:r>
            <a:endParaRPr lang="en-US" altLang="ko-KR" dirty="0"/>
          </a:p>
          <a:p>
            <a:pPr algn="ctr"/>
            <a:r>
              <a:rPr lang="ko-KR" altLang="en-US" dirty="0"/>
              <a:t>센서 </a:t>
            </a:r>
            <a:endParaRPr lang="en-US" altLang="ko-KR" dirty="0"/>
          </a:p>
          <a:p>
            <a:pPr algn="ctr"/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474EA7-FA2D-0A10-68D0-00847340B051}"/>
              </a:ext>
            </a:extLst>
          </p:cNvPr>
          <p:cNvSpPr/>
          <p:nvPr/>
        </p:nvSpPr>
        <p:spPr>
          <a:xfrm>
            <a:off x="3604939" y="5108422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3474E0-031C-B5D2-49CC-6F21ABCD5447}"/>
              </a:ext>
            </a:extLst>
          </p:cNvPr>
          <p:cNvSpPr/>
          <p:nvPr/>
        </p:nvSpPr>
        <p:spPr>
          <a:xfrm>
            <a:off x="8558724" y="5108421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8937D5-747B-9F45-14B7-12375A9E41C6}"/>
              </a:ext>
            </a:extLst>
          </p:cNvPr>
          <p:cNvSpPr/>
          <p:nvPr/>
        </p:nvSpPr>
        <p:spPr>
          <a:xfrm>
            <a:off x="5261662" y="3312128"/>
            <a:ext cx="1289112" cy="21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D94777-4A91-E89F-BF9E-917BD0AEA70F}"/>
              </a:ext>
            </a:extLst>
          </p:cNvPr>
          <p:cNvSpPr/>
          <p:nvPr/>
        </p:nvSpPr>
        <p:spPr>
          <a:xfrm rot="10800000">
            <a:off x="9821585" y="3373674"/>
            <a:ext cx="556625" cy="1581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876DE6-DD34-4808-C5C4-869741F99DF3}"/>
              </a:ext>
            </a:extLst>
          </p:cNvPr>
          <p:cNvSpPr/>
          <p:nvPr/>
        </p:nvSpPr>
        <p:spPr>
          <a:xfrm>
            <a:off x="9108558" y="4271243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9A2009-029F-8C94-50A4-A45CDAC13848}"/>
              </a:ext>
            </a:extLst>
          </p:cNvPr>
          <p:cNvSpPr/>
          <p:nvPr/>
        </p:nvSpPr>
        <p:spPr>
          <a:xfrm flipH="1">
            <a:off x="9285412" y="427124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E0B02968-87F0-115B-E641-DDDB06CAB9F3}"/>
              </a:ext>
            </a:extLst>
          </p:cNvPr>
          <p:cNvSpPr/>
          <p:nvPr/>
        </p:nvSpPr>
        <p:spPr>
          <a:xfrm>
            <a:off x="3856563" y="4509320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578298" y="2191606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웹 서버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1007E5C-5A12-DC96-D8DE-9347281CD162}"/>
              </a:ext>
            </a:extLst>
          </p:cNvPr>
          <p:cNvSpPr/>
          <p:nvPr/>
        </p:nvSpPr>
        <p:spPr>
          <a:xfrm>
            <a:off x="7999502" y="3342900"/>
            <a:ext cx="634490" cy="1889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2526F-2294-4A54-7363-D2F1D767B283}"/>
              </a:ext>
            </a:extLst>
          </p:cNvPr>
          <p:cNvSpPr txBox="1"/>
          <p:nvPr/>
        </p:nvSpPr>
        <p:spPr>
          <a:xfrm>
            <a:off x="5289117" y="2725978"/>
            <a:ext cx="123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텍스트 파일 </a:t>
            </a:r>
            <a:endParaRPr lang="en-US" altLang="ko-KR" sz="1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323113" y="2702181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0.14.0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folium] Choropleth 의 legend를 지우는 방법 (Python)">
            <a:extLst>
              <a:ext uri="{FF2B5EF4-FFF2-40B4-BE49-F238E27FC236}">
                <a16:creationId xmlns:a16="http://schemas.microsoft.com/office/drawing/2014/main" id="{38B86971-188D-A275-ADAD-4F48EFCC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0"/>
          <a:stretch/>
        </p:blipFill>
        <p:spPr bwMode="auto">
          <a:xfrm>
            <a:off x="10557763" y="2299231"/>
            <a:ext cx="776546" cy="13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A5193-8C7E-AE5E-CCC1-22DBB078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역할및</a:t>
            </a:r>
            <a:r>
              <a:rPr lang="ko-KR" altLang="en-US" dirty="0"/>
              <a:t>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A3697-842C-2BBB-4EBC-CD46D78C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2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2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76888" y="1299565"/>
            <a:ext cx="38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3139088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403365" y="4330995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2001264" y="218662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2001264" y="288445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 목록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2001263" y="3627284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2001262" y="4415115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A3EA8-E6AD-87FB-EDC5-0A783359E1BC}"/>
              </a:ext>
            </a:extLst>
          </p:cNvPr>
          <p:cNvSpPr/>
          <p:nvPr/>
        </p:nvSpPr>
        <p:spPr>
          <a:xfrm>
            <a:off x="3830732" y="3981694"/>
            <a:ext cx="1612669" cy="6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endParaRPr lang="en-US" altLang="ko-KR" dirty="0"/>
          </a:p>
          <a:p>
            <a:pPr algn="ctr"/>
            <a:r>
              <a:rPr lang="ko-KR" altLang="en-US" dirty="0"/>
              <a:t>소켓 생성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7705D-30FE-C6F8-E70A-92FC2637E689}"/>
              </a:ext>
            </a:extLst>
          </p:cNvPr>
          <p:cNvSpPr/>
          <p:nvPr/>
        </p:nvSpPr>
        <p:spPr>
          <a:xfrm>
            <a:off x="3830732" y="4835348"/>
            <a:ext cx="1612669" cy="69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텍스트 파일전송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49" y="2241653"/>
            <a:ext cx="5856391" cy="32922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D79A55-70C7-4AFD-C94F-821D85CC51CD}"/>
              </a:ext>
            </a:extLst>
          </p:cNvPr>
          <p:cNvSpPr txBox="1"/>
          <p:nvPr/>
        </p:nvSpPr>
        <p:spPr>
          <a:xfrm>
            <a:off x="8972420" y="5855777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91EA5-7E2F-E627-6FF8-CF5ED6F6BFD2}"/>
              </a:ext>
            </a:extLst>
          </p:cNvPr>
          <p:cNvSpPr txBox="1"/>
          <p:nvPr/>
        </p:nvSpPr>
        <p:spPr>
          <a:xfrm>
            <a:off x="2247013" y="5855777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유스케이스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147440" y="1299565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864C3C-E6B8-7C30-FE7C-8332D6B0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121470" y="1299565"/>
            <a:ext cx="594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667DD-43E3-2060-4471-712125CB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3" y="2350311"/>
            <a:ext cx="5328207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43467-092C-F941-A791-B9924CE2A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328" y="2350311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970535" y="2277786"/>
            <a:ext cx="12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0433A-C2E8-6BF8-1237-B8300515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5" y="2762343"/>
            <a:ext cx="10250929" cy="1333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045B9-44BB-F1B5-9B30-E927EAF5347B}"/>
              </a:ext>
            </a:extLst>
          </p:cNvPr>
          <p:cNvSpPr txBox="1"/>
          <p:nvPr/>
        </p:nvSpPr>
        <p:spPr>
          <a:xfrm>
            <a:off x="3752578" y="4373022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3ECCA-E56B-B223-3E8F-511DE67EAC9E}"/>
              </a:ext>
            </a:extLst>
          </p:cNvPr>
          <p:cNvSpPr txBox="1"/>
          <p:nvPr/>
        </p:nvSpPr>
        <p:spPr>
          <a:xfrm>
            <a:off x="3752577" y="4855396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5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712246" y="2481777"/>
            <a:ext cx="28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35361-F1F6-DFD2-20DE-3896D8BB6E83}"/>
              </a:ext>
            </a:extLst>
          </p:cNvPr>
          <p:cNvSpPr txBox="1"/>
          <p:nvPr/>
        </p:nvSpPr>
        <p:spPr>
          <a:xfrm>
            <a:off x="909590" y="3321430"/>
            <a:ext cx="568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F817-F144-5374-3F00-72FB86009005}"/>
              </a:ext>
            </a:extLst>
          </p:cNvPr>
          <p:cNvSpPr txBox="1"/>
          <p:nvPr/>
        </p:nvSpPr>
        <p:spPr>
          <a:xfrm>
            <a:off x="909588" y="3908174"/>
            <a:ext cx="84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D5F18C-88F4-D06F-4D25-E5B3FC2C814C}"/>
              </a:ext>
            </a:extLst>
          </p:cNvPr>
          <p:cNvSpPr/>
          <p:nvPr/>
        </p:nvSpPr>
        <p:spPr>
          <a:xfrm>
            <a:off x="6533423" y="3429000"/>
            <a:ext cx="328067" cy="12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48098-C8AD-9248-6B87-12819FF7A52A}"/>
              </a:ext>
            </a:extLst>
          </p:cNvPr>
          <p:cNvSpPr txBox="1"/>
          <p:nvPr/>
        </p:nvSpPr>
        <p:spPr>
          <a:xfrm>
            <a:off x="6958626" y="3306283"/>
            <a:ext cx="488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54B1598-0457-800D-F32E-2DB405448BE9}"/>
              </a:ext>
            </a:extLst>
          </p:cNvPr>
          <p:cNvSpPr/>
          <p:nvPr/>
        </p:nvSpPr>
        <p:spPr>
          <a:xfrm>
            <a:off x="991402" y="4537006"/>
            <a:ext cx="746656" cy="2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FF939-83C8-601C-20B1-A3423D9DE511}"/>
              </a:ext>
            </a:extLst>
          </p:cNvPr>
          <p:cNvSpPr txBox="1"/>
          <p:nvPr/>
        </p:nvSpPr>
        <p:spPr>
          <a:xfrm>
            <a:off x="1856844" y="4447363"/>
            <a:ext cx="61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38AA-3B71-1DB7-383A-0A7577C938FA}"/>
              </a:ext>
            </a:extLst>
          </p:cNvPr>
          <p:cNvSpPr txBox="1"/>
          <p:nvPr/>
        </p:nvSpPr>
        <p:spPr>
          <a:xfrm>
            <a:off x="680270" y="5273803"/>
            <a:ext cx="881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3E955-AEE7-8B79-F173-81201B8A8AD2}"/>
              </a:ext>
            </a:extLst>
          </p:cNvPr>
          <p:cNvSpPr txBox="1"/>
          <p:nvPr/>
        </p:nvSpPr>
        <p:spPr>
          <a:xfrm>
            <a:off x="747440" y="5911708"/>
            <a:ext cx="5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979ABC-38E7-D26B-F79F-C17DF2E0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3" y="280074"/>
            <a:ext cx="5427504" cy="65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20496-945D-3745-AA13-698C3836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6" y="343866"/>
            <a:ext cx="4817345" cy="6457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32831-ACED-C28C-6DAF-080BFF69A82B}"/>
              </a:ext>
            </a:extLst>
          </p:cNvPr>
          <p:cNvSpPr txBox="1"/>
          <p:nvPr/>
        </p:nvSpPr>
        <p:spPr>
          <a:xfrm>
            <a:off x="10553991" y="343866"/>
            <a:ext cx="11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서버 소켓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89629-8398-611E-9003-BCDD57BFDE2C}"/>
              </a:ext>
            </a:extLst>
          </p:cNvPr>
          <p:cNvSpPr txBox="1"/>
          <p:nvPr/>
        </p:nvSpPr>
        <p:spPr>
          <a:xfrm>
            <a:off x="3343494" y="392727"/>
            <a:ext cx="184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클라이언트 </a:t>
            </a:r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6E9A7-0496-7D05-C9C1-7D8271EDF340}"/>
              </a:ext>
            </a:extLst>
          </p:cNvPr>
          <p:cNvSpPr/>
          <p:nvPr/>
        </p:nvSpPr>
        <p:spPr>
          <a:xfrm>
            <a:off x="6449661" y="3540680"/>
            <a:ext cx="3364433" cy="691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136687-BB1E-654E-D8A9-79C4F9EF57E8}"/>
              </a:ext>
            </a:extLst>
          </p:cNvPr>
          <p:cNvSpPr/>
          <p:nvPr/>
        </p:nvSpPr>
        <p:spPr>
          <a:xfrm>
            <a:off x="592151" y="4306754"/>
            <a:ext cx="2974708" cy="418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276A2-025E-5F22-192E-546CABD0E64E}"/>
              </a:ext>
            </a:extLst>
          </p:cNvPr>
          <p:cNvSpPr/>
          <p:nvPr/>
        </p:nvSpPr>
        <p:spPr>
          <a:xfrm>
            <a:off x="6449661" y="4516158"/>
            <a:ext cx="3364433" cy="376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B573A-7961-B63F-EE34-DF289675450A}"/>
              </a:ext>
            </a:extLst>
          </p:cNvPr>
          <p:cNvSpPr/>
          <p:nvPr/>
        </p:nvSpPr>
        <p:spPr>
          <a:xfrm>
            <a:off x="592152" y="1895810"/>
            <a:ext cx="3198072" cy="1322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BF43D-B979-271F-02E3-12E4C8956A5A}"/>
              </a:ext>
            </a:extLst>
          </p:cNvPr>
          <p:cNvSpPr/>
          <p:nvPr/>
        </p:nvSpPr>
        <p:spPr>
          <a:xfrm>
            <a:off x="592151" y="3290677"/>
            <a:ext cx="3651782" cy="70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87182-9BDC-65C8-81F2-DC82F2321B3E}"/>
              </a:ext>
            </a:extLst>
          </p:cNvPr>
          <p:cNvCxnSpPr/>
          <p:nvPr/>
        </p:nvCxnSpPr>
        <p:spPr>
          <a:xfrm>
            <a:off x="7091835" y="1647316"/>
            <a:ext cx="2645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E8273D-E2A4-9238-CBE9-B5DE61F6C3E1}"/>
              </a:ext>
            </a:extLst>
          </p:cNvPr>
          <p:cNvCxnSpPr>
            <a:cxnSpLocks/>
          </p:cNvCxnSpPr>
          <p:nvPr/>
        </p:nvCxnSpPr>
        <p:spPr>
          <a:xfrm>
            <a:off x="7091835" y="2281346"/>
            <a:ext cx="201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1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48223" y="1335007"/>
            <a:ext cx="379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444404" y="1292476"/>
            <a:ext cx="292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02770" y="35636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08171" y="34674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0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4242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5778306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8802871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9301694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9019431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6757469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6024242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6143235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7138638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8990601" y="1054442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9074245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1191116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3373198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5" y="1665378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38" y="2768044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839" y="1657341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31" y="3537152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10013404" y="464169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87" y="1854943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1631681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048878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04887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262353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2407494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10043801" y="370361"/>
            <a:ext cx="206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F4EB2-F059-6990-94B7-172A9602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5" y="1401374"/>
            <a:ext cx="6012776" cy="4525902"/>
          </a:xfrm>
          <a:prstGeom prst="rect">
            <a:avLst/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1157172" y="1678801"/>
            <a:ext cx="3066227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908386" y="2004292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908386" y="2899903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908386" y="338888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941877" y="443646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941877" y="3910834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800147" y="1722642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6B3A-087B-62CE-8AB3-ACE991AE991B}"/>
              </a:ext>
            </a:extLst>
          </p:cNvPr>
          <p:cNvSpPr txBox="1"/>
          <p:nvPr/>
        </p:nvSpPr>
        <p:spPr>
          <a:xfrm>
            <a:off x="10142172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상세 코드</a:t>
            </a:r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94793"/>
              </p:ext>
            </p:extLst>
          </p:nvPr>
        </p:nvGraphicFramePr>
        <p:xfrm>
          <a:off x="7631811" y="2066968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764195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1650092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8" y="1333355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10019481" y="448727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363822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2992880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365170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2863607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43979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2531215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404129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5753891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9944648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7BBB27-5C39-D514-BD3F-16E6885B5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42855"/>
              </p:ext>
            </p:extLst>
          </p:nvPr>
        </p:nvGraphicFramePr>
        <p:xfrm>
          <a:off x="1663555" y="1099637"/>
          <a:ext cx="9272669" cy="5204775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324667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490021585"/>
                    </a:ext>
                  </a:extLst>
                </a:gridCol>
                <a:gridCol w="1324667">
                  <a:extLst>
                    <a:ext uri="{9D8B030D-6E8A-4147-A177-3AD203B41FA5}">
                      <a16:colId xmlns:a16="http://schemas.microsoft.com/office/drawing/2014/main" val="1277512598"/>
                    </a:ext>
                  </a:extLst>
                </a:gridCol>
              </a:tblGrid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7.</a:t>
            </a:r>
            <a:r>
              <a:rPr lang="ko-KR" altLang="en-US" sz="2400" b="1" dirty="0"/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E573A-6049-5A5A-60DA-3F8E2725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78" y="1914030"/>
            <a:ext cx="2048161" cy="76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AAF05-BF5C-961A-3CF4-DD04BEF40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" y="3704643"/>
            <a:ext cx="5268060" cy="1057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E71C4-628C-CE9E-E215-ADD4519FD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441" y="2095314"/>
            <a:ext cx="3448531" cy="26673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0FD2A-2E3E-637A-D377-FCB7D20CD08A}"/>
              </a:ext>
            </a:extLst>
          </p:cNvPr>
          <p:cNvSpPr/>
          <p:nvPr/>
        </p:nvSpPr>
        <p:spPr>
          <a:xfrm>
            <a:off x="5615081" y="2803917"/>
            <a:ext cx="1459149" cy="9435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ED506-12F8-CE5D-62D2-6ABC03704C45}"/>
              </a:ext>
            </a:extLst>
          </p:cNvPr>
          <p:cNvSpPr txBox="1"/>
          <p:nvPr/>
        </p:nvSpPr>
        <p:spPr>
          <a:xfrm>
            <a:off x="664514" y="2968691"/>
            <a:ext cx="466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/>
              <a:t>긴급차량 </a:t>
            </a:r>
            <a:r>
              <a:rPr lang="ko-KR" altLang="en-US" b="1" dirty="0" err="1"/>
              <a:t>인식시</a:t>
            </a:r>
            <a:r>
              <a:rPr lang="ko-KR" altLang="en-US" b="1" dirty="0"/>
              <a:t> </a:t>
            </a:r>
            <a:r>
              <a:rPr lang="en-US" altLang="ko-KR" b="1" dirty="0"/>
              <a:t>q</a:t>
            </a:r>
            <a:r>
              <a:rPr lang="ko-KR" altLang="en-US" b="1" dirty="0"/>
              <a:t>에 </a:t>
            </a:r>
            <a:r>
              <a:rPr lang="ko-KR" altLang="en-US" b="1" dirty="0" err="1"/>
              <a:t>클래스값</a:t>
            </a:r>
            <a:r>
              <a:rPr lang="ko-KR" altLang="en-US" b="1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CEECE-18AF-88E1-C74C-954C183678EF}"/>
              </a:ext>
            </a:extLst>
          </p:cNvPr>
          <p:cNvSpPr txBox="1"/>
          <p:nvPr/>
        </p:nvSpPr>
        <p:spPr>
          <a:xfrm>
            <a:off x="7779727" y="5099503"/>
            <a:ext cx="466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/>
              <a:t>q.Get</a:t>
            </a:r>
            <a:r>
              <a:rPr lang="ko-KR" altLang="en-US" b="1" dirty="0"/>
              <a:t>을 통해 받은 클래스 값이 </a:t>
            </a:r>
            <a:endParaRPr lang="en-US" altLang="ko-KR" b="1" dirty="0"/>
          </a:p>
          <a:p>
            <a:pPr algn="l"/>
            <a:r>
              <a:rPr lang="ko-KR" altLang="en-US" b="1" dirty="0"/>
              <a:t>일치 할 때 상태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96194-F14D-E936-E3C7-5C69EC86461F}"/>
              </a:ext>
            </a:extLst>
          </p:cNvPr>
          <p:cNvSpPr txBox="1"/>
          <p:nvPr/>
        </p:nvSpPr>
        <p:spPr>
          <a:xfrm>
            <a:off x="9944648" y="433484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8.</a:t>
            </a:r>
            <a:r>
              <a:rPr lang="ko-KR" altLang="en-US" sz="2400" b="1" dirty="0"/>
              <a:t>스레드간 통신</a:t>
            </a:r>
          </a:p>
        </p:txBody>
      </p:sp>
    </p:spTree>
    <p:extLst>
      <p:ext uri="{BB962C8B-B14F-4D97-AF65-F5344CB8AC3E}">
        <p14:creationId xmlns:p14="http://schemas.microsoft.com/office/powerpoint/2010/main" val="2845093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5BE5F-ECEB-BF17-D17B-D1C1915B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28" y="2150590"/>
            <a:ext cx="8218136" cy="2703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18A-E573-9836-17E5-AF6B5C92E60F}"/>
              </a:ext>
            </a:extLst>
          </p:cNvPr>
          <p:cNvSpPr txBox="1"/>
          <p:nvPr/>
        </p:nvSpPr>
        <p:spPr>
          <a:xfrm>
            <a:off x="2079271" y="5194938"/>
            <a:ext cx="679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+mj-lt"/>
              </a:rPr>
              <a:t>1. Q</a:t>
            </a:r>
            <a:r>
              <a:rPr lang="ko-KR" altLang="en-US" sz="2800" b="1" dirty="0">
                <a:latin typeface="+mj-lt"/>
              </a:rPr>
              <a:t>값을 보내고 </a:t>
            </a:r>
            <a:r>
              <a:rPr lang="en-US" altLang="ko-KR" sz="2800" b="1" dirty="0">
                <a:latin typeface="+mj-lt"/>
              </a:rPr>
              <a:t>detect</a:t>
            </a:r>
            <a:r>
              <a:rPr lang="ko-KR" altLang="en-US" sz="2800" b="1" dirty="0">
                <a:latin typeface="+mj-lt"/>
              </a:rPr>
              <a:t>를 실행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2. Q</a:t>
            </a:r>
            <a:r>
              <a:rPr lang="ko-KR" altLang="en-US" sz="2800" b="1" dirty="0">
                <a:latin typeface="+mj-lt"/>
              </a:rPr>
              <a:t>값을 받으며 </a:t>
            </a:r>
            <a:r>
              <a:rPr lang="en-US" altLang="ko-KR" sz="2800" b="1" dirty="0">
                <a:latin typeface="+mj-lt"/>
              </a:rPr>
              <a:t>STATE</a:t>
            </a:r>
            <a:r>
              <a:rPr lang="ko-KR" altLang="en-US" sz="2800" b="1" dirty="0">
                <a:latin typeface="+mj-lt"/>
              </a:rPr>
              <a:t>변수 변경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신호등 프로그램 실행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B553-EC5D-A7ED-87DE-42C9B87E0DF3}"/>
              </a:ext>
            </a:extLst>
          </p:cNvPr>
          <p:cNvSpPr/>
          <p:nvPr/>
        </p:nvSpPr>
        <p:spPr>
          <a:xfrm>
            <a:off x="1943084" y="3015574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E307BF-A963-6D66-C3F0-2478197938BC}"/>
              </a:ext>
            </a:extLst>
          </p:cNvPr>
          <p:cNvSpPr/>
          <p:nvPr/>
        </p:nvSpPr>
        <p:spPr>
          <a:xfrm>
            <a:off x="1943084" y="2699241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118555-EBEC-C27A-600F-3F66F4C92117}"/>
              </a:ext>
            </a:extLst>
          </p:cNvPr>
          <p:cNvSpPr/>
          <p:nvPr/>
        </p:nvSpPr>
        <p:spPr>
          <a:xfrm>
            <a:off x="1943084" y="3331907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E745-6BF9-42B2-92B0-E495568B4AA1}"/>
              </a:ext>
            </a:extLst>
          </p:cNvPr>
          <p:cNvSpPr txBox="1"/>
          <p:nvPr/>
        </p:nvSpPr>
        <p:spPr>
          <a:xfrm>
            <a:off x="10244381" y="401093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9.</a:t>
            </a:r>
            <a:r>
              <a:rPr lang="ko-KR" altLang="en-US" sz="2400" b="1" dirty="0"/>
              <a:t>스레드  구성</a:t>
            </a:r>
          </a:p>
        </p:txBody>
      </p:sp>
    </p:spTree>
    <p:extLst>
      <p:ext uri="{BB962C8B-B14F-4D97-AF65-F5344CB8AC3E}">
        <p14:creationId xmlns:p14="http://schemas.microsoft.com/office/powerpoint/2010/main" val="3133722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27B7CD-EFA7-28C2-4488-288E7064B9C6}"/>
              </a:ext>
            </a:extLst>
          </p:cNvPr>
          <p:cNvSpPr txBox="1"/>
          <p:nvPr/>
        </p:nvSpPr>
        <p:spPr>
          <a:xfrm>
            <a:off x="1296140" y="972151"/>
            <a:ext cx="48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위를 </a:t>
            </a:r>
            <a:r>
              <a:rPr lang="ko-KR" altLang="en-US" b="1" dirty="0" err="1">
                <a:latin typeface="Haettenschweiler" panose="020B0706040902060204" pitchFamily="34" charset="0"/>
              </a:rPr>
              <a:t>큰목차가아닌</a:t>
            </a:r>
            <a:r>
              <a:rPr lang="ko-KR" altLang="en-US" b="1" dirty="0">
                <a:latin typeface="Haettenschweiler" panose="020B0706040902060204" pitchFamily="34" charset="0"/>
              </a:rPr>
              <a:t> 소제목으로 </a:t>
            </a:r>
            <a:r>
              <a:rPr lang="ko-KR" altLang="en-US" b="1" dirty="0" err="1">
                <a:latin typeface="Haettenschweiler" panose="020B0706040902060204" pitchFamily="34" charset="0"/>
              </a:rPr>
              <a:t>변경요망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FF2D-8371-4198-D930-5981E3A23814}"/>
              </a:ext>
            </a:extLst>
          </p:cNvPr>
          <p:cNvSpPr txBox="1"/>
          <p:nvPr/>
        </p:nvSpPr>
        <p:spPr>
          <a:xfrm>
            <a:off x="-204186" y="1518082"/>
            <a:ext cx="299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EFCF68-AB21-51E1-D448-4CE51EA9286A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9261-FBAA-2129-8E25-2C4D98B7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6EB0-A946-38C9-A3C1-ABD3D32B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신호체계 구성은 </a:t>
            </a:r>
            <a:r>
              <a:rPr lang="ko-KR" altLang="en-US" dirty="0" err="1"/>
              <a:t>도시공학과가한다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현존신호는 일반성인</a:t>
            </a:r>
            <a:r>
              <a:rPr lang="en-US" altLang="ko-KR" dirty="0"/>
              <a:t>1ms</a:t>
            </a:r>
            <a:r>
              <a:rPr lang="ko-KR" altLang="en-US" dirty="0"/>
              <a:t>과 노약자어린이</a:t>
            </a:r>
            <a:r>
              <a:rPr lang="en-US" altLang="ko-KR" dirty="0"/>
              <a:t>0.8ms</a:t>
            </a:r>
            <a:r>
              <a:rPr lang="ko-KR" altLang="en-US" dirty="0"/>
              <a:t>가 </a:t>
            </a:r>
            <a:r>
              <a:rPr lang="ko-KR" altLang="en-US" dirty="0" err="1"/>
              <a:t>다니는곳에따라</a:t>
            </a:r>
            <a:r>
              <a:rPr lang="ko-KR" altLang="en-US" dirty="0"/>
              <a:t> 시간이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현존 신호제어도 연료소비 절감을 생각하고 </a:t>
            </a:r>
            <a:r>
              <a:rPr lang="ko-KR" altLang="en-US" dirty="0" err="1"/>
              <a:t>한것이다</a:t>
            </a:r>
            <a:endParaRPr lang="en-US" altLang="ko-KR" dirty="0"/>
          </a:p>
          <a:p>
            <a:r>
              <a:rPr lang="en-US" altLang="ko-KR" dirty="0"/>
              <a:t>72 314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50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" y="1087654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842" y="3280180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985" y="4645491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4837EF-3B8E-1571-F412-D9688D06FED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0A957-AEC7-6078-6E33-0845BE7A53EB}"/>
              </a:ext>
            </a:extLst>
          </p:cNvPr>
          <p:cNvSpPr txBox="1"/>
          <p:nvPr/>
        </p:nvSpPr>
        <p:spPr>
          <a:xfrm>
            <a:off x="8753383" y="1415403"/>
            <a:ext cx="3542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지금은 어디서 신호등을 </a:t>
            </a:r>
            <a:r>
              <a:rPr lang="ko-KR" altLang="en-US" b="1" dirty="0" err="1">
                <a:latin typeface="Haettenschweiler" panose="020B0706040902060204" pitchFamily="34" charset="0"/>
              </a:rPr>
              <a:t>제어하고있고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r>
              <a:rPr lang="en-US" altLang="ko-KR" b="1" dirty="0">
                <a:latin typeface="Haettenschweiler" panose="020B0706040902060204" pitchFamily="34" charset="0"/>
              </a:rPr>
              <a:t>-</a:t>
            </a:r>
            <a:r>
              <a:rPr lang="ko-KR" altLang="en-US" b="1" dirty="0">
                <a:latin typeface="Haettenschweiler" panose="020B0706040902060204" pitchFamily="34" charset="0"/>
              </a:rPr>
              <a:t>행안보나 </a:t>
            </a:r>
            <a:r>
              <a:rPr lang="ko-KR" altLang="en-US" b="1" dirty="0" err="1">
                <a:latin typeface="Haettenschweiler" panose="020B0706040902060204" pitchFamily="34" charset="0"/>
              </a:rPr>
              <a:t>교통부이런데서</a:t>
            </a:r>
            <a:r>
              <a:rPr lang="ko-KR" altLang="en-US" b="1" dirty="0">
                <a:latin typeface="Haettenschweiler" panose="020B0706040902060204" pitchFamily="34" charset="0"/>
              </a:rPr>
              <a:t> 하고있다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어디에서는 스마트시티 개발로 </a:t>
            </a:r>
            <a:r>
              <a:rPr lang="ko-KR" altLang="en-US" b="1" dirty="0" err="1">
                <a:latin typeface="Haettenschweiler" panose="020B0706040902060204" pitchFamily="34" charset="0"/>
              </a:rPr>
              <a:t>시험운행을하는데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4" y="1049549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8" y="5941157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3" y="3116657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DD0A0A-6254-8771-C079-5F5D4691F97F}"/>
              </a:ext>
            </a:extLst>
          </p:cNvPr>
          <p:cNvSpPr/>
          <p:nvPr/>
        </p:nvSpPr>
        <p:spPr>
          <a:xfrm>
            <a:off x="4995530" y="2370769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06B1E8B-BD21-AC2E-0046-DE7929C39FA8}"/>
              </a:ext>
            </a:extLst>
          </p:cNvPr>
          <p:cNvSpPr/>
          <p:nvPr/>
        </p:nvSpPr>
        <p:spPr>
          <a:xfrm>
            <a:off x="4853487" y="3934338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F9A6E6F-CDF1-49F5-694A-E93592A30AF2}"/>
              </a:ext>
            </a:extLst>
          </p:cNvPr>
          <p:cNvSpPr/>
          <p:nvPr/>
        </p:nvSpPr>
        <p:spPr>
          <a:xfrm>
            <a:off x="4716803" y="6195211"/>
            <a:ext cx="1875787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756D23B-6B62-9A75-0A24-88751B3A02C6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D47DB79-503B-1E65-437A-08E49ECB8C41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393A-B083-63EA-9BDB-0722A6C06FC5}"/>
              </a:ext>
            </a:extLst>
          </p:cNvPr>
          <p:cNvSpPr/>
          <p:nvPr/>
        </p:nvSpPr>
        <p:spPr>
          <a:xfrm>
            <a:off x="1341755" y="3809179"/>
            <a:ext cx="756403" cy="1792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A39114-0CF8-0D20-2275-E4363D63D3B1}"/>
              </a:ext>
            </a:extLst>
          </p:cNvPr>
          <p:cNvSpPr/>
          <p:nvPr/>
        </p:nvSpPr>
        <p:spPr>
          <a:xfrm>
            <a:off x="7866601" y="3789845"/>
            <a:ext cx="965511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6FE9EF-E980-96DC-C9C3-CD77D6C67E8E}"/>
              </a:ext>
            </a:extLst>
          </p:cNvPr>
          <p:cNvSpPr/>
          <p:nvPr/>
        </p:nvSpPr>
        <p:spPr>
          <a:xfrm>
            <a:off x="8016947" y="4828467"/>
            <a:ext cx="1649163" cy="19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F4FA4-B05F-3039-1426-E5C5239F3D93}"/>
              </a:ext>
            </a:extLst>
          </p:cNvPr>
          <p:cNvSpPr/>
          <p:nvPr/>
        </p:nvSpPr>
        <p:spPr>
          <a:xfrm>
            <a:off x="8243778" y="4123057"/>
            <a:ext cx="2020186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D0169-CFBA-CEB5-7E05-032A2E2E0FF3}"/>
              </a:ext>
            </a:extLst>
          </p:cNvPr>
          <p:cNvSpPr/>
          <p:nvPr/>
        </p:nvSpPr>
        <p:spPr>
          <a:xfrm>
            <a:off x="1442430" y="4084389"/>
            <a:ext cx="2344199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20945-6111-FF60-0DD9-FE556D873959}"/>
              </a:ext>
            </a:extLst>
          </p:cNvPr>
          <p:cNvSpPr txBox="1"/>
          <p:nvPr/>
        </p:nvSpPr>
        <p:spPr>
          <a:xfrm>
            <a:off x="4416057" y="1377537"/>
            <a:ext cx="299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42261709-3C6E-174D-31B8-9E20B712D7A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EAC4F-AF4F-455E-8695-14CA8FF653CD}"/>
              </a:ext>
            </a:extLst>
          </p:cNvPr>
          <p:cNvSpPr txBox="1"/>
          <p:nvPr/>
        </p:nvSpPr>
        <p:spPr>
          <a:xfrm>
            <a:off x="1176879" y="3714306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지역별</a:t>
            </a:r>
            <a:r>
              <a:rPr lang="ko-KR" altLang="en-US" dirty="0">
                <a:latin typeface="Haettenschweiler" panose="020B0706040902060204" pitchFamily="34" charset="0"/>
              </a:rPr>
              <a:t> 관리자가 특정 신호등을 </a:t>
            </a:r>
            <a:r>
              <a:rPr lang="ko-KR" altLang="en-US" b="1" dirty="0">
                <a:latin typeface="Haettenschweiler" panose="020B0706040902060204" pitchFamily="34" charset="0"/>
              </a:rPr>
              <a:t>제어</a:t>
            </a:r>
            <a:r>
              <a:rPr lang="ko-KR" altLang="en-US" dirty="0">
                <a:latin typeface="Haettenschweiler" panose="020B0706040902060204" pitchFamily="34" charset="0"/>
              </a:rPr>
              <a:t>할 수 있는 </a:t>
            </a:r>
            <a:r>
              <a:rPr lang="ko-KR" altLang="en-US" b="1" dirty="0">
                <a:latin typeface="Haettenschweiler" panose="020B0706040902060204" pitchFamily="34" charset="0"/>
              </a:rPr>
              <a:t>웹페이지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D9F3E-EC7C-3013-4FD2-CDDA53945476}"/>
              </a:ext>
            </a:extLst>
          </p:cNvPr>
          <p:cNvSpPr txBox="1"/>
          <p:nvPr/>
        </p:nvSpPr>
        <p:spPr>
          <a:xfrm>
            <a:off x="7712149" y="3714306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객체 탐지</a:t>
            </a:r>
            <a:r>
              <a:rPr lang="ko-KR" altLang="en-US" dirty="0">
                <a:latin typeface="Haettenschweiler" panose="020B0706040902060204" pitchFamily="34" charset="0"/>
              </a:rPr>
              <a:t>를 통해 응급 차량 </a:t>
            </a:r>
            <a:r>
              <a:rPr lang="ko-KR" altLang="en-US" b="1" dirty="0">
                <a:latin typeface="Haettenschweiler" panose="020B0706040902060204" pitchFamily="34" charset="0"/>
              </a:rPr>
              <a:t>구별</a:t>
            </a:r>
            <a:r>
              <a:rPr lang="ko-KR" altLang="en-US" dirty="0">
                <a:latin typeface="Haettenschweiler" panose="020B0706040902060204" pitchFamily="34" charset="0"/>
              </a:rPr>
              <a:t>이 가능한 신호등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31E7-6FFA-5B26-227E-1BC754C14AF2}"/>
              </a:ext>
            </a:extLst>
          </p:cNvPr>
          <p:cNvSpPr txBox="1"/>
          <p:nvPr/>
        </p:nvSpPr>
        <p:spPr>
          <a:xfrm>
            <a:off x="2395868" y="2877144"/>
            <a:ext cx="1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서비스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59EC7-CA21-AC5F-84C7-C89082E42162}"/>
              </a:ext>
            </a:extLst>
          </p:cNvPr>
          <p:cNvSpPr txBox="1"/>
          <p:nvPr/>
        </p:nvSpPr>
        <p:spPr>
          <a:xfrm>
            <a:off x="8711984" y="2877144"/>
            <a:ext cx="95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49BCE-B792-021A-0224-0BBD985CDA45}"/>
              </a:ext>
            </a:extLst>
          </p:cNvPr>
          <p:cNvSpPr txBox="1"/>
          <p:nvPr/>
        </p:nvSpPr>
        <p:spPr>
          <a:xfrm>
            <a:off x="7712148" y="4724399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표준 신호등 규격</a:t>
            </a:r>
            <a:r>
              <a:rPr lang="ko-KR" altLang="en-US" dirty="0">
                <a:latin typeface="Haettenschweiler" panose="020B0706040902060204" pitchFamily="34" charset="0"/>
              </a:rPr>
              <a:t>에 맞는 </a:t>
            </a:r>
            <a:r>
              <a:rPr lang="en-US" altLang="ko-KR" dirty="0">
                <a:latin typeface="Book Antiqua" panose="02040602050305030304" pitchFamily="18" charset="0"/>
              </a:rPr>
              <a:t>LED</a:t>
            </a:r>
            <a:r>
              <a:rPr lang="en-US" altLang="ko-KR" dirty="0">
                <a:latin typeface="Haettenschweiler" panose="020B0706040902060204" pitchFamily="34" charset="0"/>
              </a:rPr>
              <a:t> </a:t>
            </a:r>
            <a:r>
              <a:rPr lang="ko-KR" altLang="en-US" dirty="0">
                <a:latin typeface="Haettenschweiler" panose="020B0706040902060204" pitchFamily="34" charset="0"/>
              </a:rPr>
              <a:t>디스플레이 구성</a:t>
            </a:r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4A26410B-E9EA-A416-C819-091326699AA3}"/>
              </a:ext>
            </a:extLst>
          </p:cNvPr>
          <p:cNvSpPr/>
          <p:nvPr/>
        </p:nvSpPr>
        <p:spPr>
          <a:xfrm>
            <a:off x="5895553" y="4117257"/>
            <a:ext cx="400894" cy="412213"/>
          </a:xfrm>
          <a:prstGeom prst="plus">
            <a:avLst>
              <a:gd name="adj" fmla="val 399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1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7501</TotalTime>
  <Words>1692</Words>
  <Application>Microsoft Office PowerPoint</Application>
  <PresentationFormat>와이드스크린</PresentationFormat>
  <Paragraphs>494</Paragraphs>
  <Slides>47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Arial Unicode MS</vt:lpstr>
      <vt:lpstr>HY견고딕</vt:lpstr>
      <vt:lpstr>나눔고딕</vt:lpstr>
      <vt:lpstr>맑은 고딕</vt:lpstr>
      <vt:lpstr>한컴바탕</vt:lpstr>
      <vt:lpstr>함초롬바탕</vt:lpstr>
      <vt:lpstr>Arial</vt:lpstr>
      <vt:lpstr>Arial Black</vt:lpstr>
      <vt:lpstr>Book Antiqua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역할및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USER</cp:lastModifiedBy>
  <cp:revision>40</cp:revision>
  <dcterms:created xsi:type="dcterms:W3CDTF">2022-12-15T07:36:15Z</dcterms:created>
  <dcterms:modified xsi:type="dcterms:W3CDTF">2023-02-15T01:54:01Z</dcterms:modified>
</cp:coreProperties>
</file>